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98" r:id="rId2"/>
    <p:sldId id="300" r:id="rId3"/>
    <p:sldId id="301" r:id="rId4"/>
    <p:sldId id="302" r:id="rId5"/>
    <p:sldId id="303" r:id="rId6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LANCA IDOLISA CONTRERAS CANTU" initials="BICC" lastIdx="1" clrIdx="0">
    <p:extLst>
      <p:ext uri="{19B8F6BF-5375-455C-9EA6-DF929625EA0E}">
        <p15:presenceInfo xmlns:p15="http://schemas.microsoft.com/office/powerpoint/2012/main" userId="BLANCA IDOLISA CONTRERAS CANTU" providerId="None"/>
      </p:ext>
    </p:extLst>
  </p:cmAuthor>
  <p:cmAuthor id="2" name="Aula_" initials="A" lastIdx="1" clrIdx="1">
    <p:extLst>
      <p:ext uri="{19B8F6BF-5375-455C-9EA6-DF929625EA0E}">
        <p15:presenceInfo xmlns:p15="http://schemas.microsoft.com/office/powerpoint/2012/main" userId="Aula_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32"/>
    <a:srgbClr val="2095E4"/>
    <a:srgbClr val="000099"/>
    <a:srgbClr val="009AD0"/>
    <a:srgbClr val="000066"/>
    <a:srgbClr val="006600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7F2DBA-DAD7-4946-AEDA-B0526FCB1C03}" type="datetimeFigureOut">
              <a:rPr lang="es-MX" smtClean="0"/>
              <a:t>27/08/2026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8FBEB6-AABE-49C6-9CAA-97997C4EF13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73387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8FBEB6-AABE-49C6-9CAA-97997C4EF13E}" type="slidenum">
              <a:rPr lang="es-MX" smtClean="0"/>
              <a:t>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63819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7971" y="365040"/>
            <a:ext cx="10514231" cy="132552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endParaRPr lang="en-US" sz="33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7971" y="1825200"/>
            <a:ext cx="10514231" cy="4351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ctr">
              <a:spcBef>
                <a:spcPts val="998"/>
              </a:spcBef>
              <a:defRPr/>
            </a:lvl1pPr>
          </a:lstStyle>
          <a:p>
            <a:pPr algn="ctr">
              <a:spcBef>
                <a:spcPts val="998"/>
              </a:spcBef>
            </a:pPr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7971" y="365040"/>
            <a:ext cx="10514231" cy="132552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endParaRPr lang="en-US" sz="33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37971" y="1825200"/>
            <a:ext cx="10514231" cy="43513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7971" y="365040"/>
            <a:ext cx="10514231" cy="132552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endParaRPr lang="en-US" sz="33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837971" y="1825200"/>
            <a:ext cx="5130772" cy="43513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25750" y="1825200"/>
            <a:ext cx="5130772" cy="43513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7971" y="365040"/>
            <a:ext cx="10514231" cy="132552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endParaRPr lang="en-US" sz="3300" b="0" strike="noStrike" spc="-1">
              <a:solidFill>
                <a:srgbClr val="000000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7971" y="365040"/>
            <a:ext cx="10514231" cy="61455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ctr">
              <a:spcBef>
                <a:spcPts val="998"/>
              </a:spcBef>
              <a:defRPr/>
            </a:lvl1pPr>
          </a:lstStyle>
          <a:p>
            <a:pPr algn="ctr">
              <a:spcBef>
                <a:spcPts val="998"/>
              </a:spcBef>
            </a:pPr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7971" y="365040"/>
            <a:ext cx="10514231" cy="132552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endParaRPr lang="en-US" sz="33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837971" y="1825200"/>
            <a:ext cx="5130772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25750" y="1825200"/>
            <a:ext cx="5130772" cy="43513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837971" y="4098240"/>
            <a:ext cx="5130772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7971" y="365040"/>
            <a:ext cx="10514231" cy="132552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endParaRPr lang="en-US" sz="33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837971" y="1825200"/>
            <a:ext cx="5130772" cy="43513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25750" y="1825200"/>
            <a:ext cx="5130772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25750" y="4098240"/>
            <a:ext cx="5130772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7971" y="365040"/>
            <a:ext cx="10514231" cy="132552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endParaRPr lang="en-US" sz="33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37971" y="1825200"/>
            <a:ext cx="5130772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25750" y="1825200"/>
            <a:ext cx="5130772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837971" y="4098240"/>
            <a:ext cx="10514231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7971" y="365040"/>
            <a:ext cx="10514231" cy="132552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endParaRPr lang="en-US" sz="33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837971" y="1825200"/>
            <a:ext cx="10514231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837971" y="4098240"/>
            <a:ext cx="10514231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7971" y="365040"/>
            <a:ext cx="10514231" cy="132552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endParaRPr lang="en-US" sz="33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37971" y="1825200"/>
            <a:ext cx="5130772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25750" y="1825200"/>
            <a:ext cx="5130772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837971" y="4098240"/>
            <a:ext cx="5130772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25750" y="4098240"/>
            <a:ext cx="5130772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7971" y="365040"/>
            <a:ext cx="10514231" cy="132552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endParaRPr lang="en-US" sz="33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37971" y="1825200"/>
            <a:ext cx="3385359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92869" y="1825200"/>
            <a:ext cx="3385359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7948126" y="1825200"/>
            <a:ext cx="3385359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837971" y="4098240"/>
            <a:ext cx="3385359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92869" y="4098240"/>
            <a:ext cx="3385359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7948126" y="4098240"/>
            <a:ext cx="3385359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21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7971" y="365040"/>
            <a:ext cx="10514231" cy="132552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r>
              <a:rPr lang="en-US" sz="3300" b="0" strike="noStrike" spc="-1">
                <a:solidFill>
                  <a:srgbClr val="000000"/>
                </a:solidFill>
                <a:latin typeface="Calibri Light"/>
              </a:rPr>
              <a:t>Click to edit the title text format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837971" y="1825200"/>
            <a:ext cx="10514231" cy="43513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marL="228600" indent="-228600">
              <a:spcBef>
                <a:spcPts val="998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0" b="0" strike="noStrike" spc="-1">
                <a:solidFill>
                  <a:srgbClr val="000000"/>
                </a:solidFill>
                <a:latin typeface="Calibri"/>
              </a:rPr>
              <a:t>Click to edit the outline text format</a:t>
            </a:r>
          </a:p>
          <a:p>
            <a:pPr marL="514281" lvl="1" indent="-171427">
              <a:spcBef>
                <a:spcPts val="748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0" b="0" strike="noStrike" spc="-1">
                <a:solidFill>
                  <a:srgbClr val="000000"/>
                </a:solidFill>
                <a:latin typeface="Calibri"/>
              </a:rPr>
              <a:t>Second Outline Level</a:t>
            </a:r>
          </a:p>
          <a:p>
            <a:pPr marL="857136" lvl="2" indent="-171427">
              <a:spcBef>
                <a:spcPts val="748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0" b="0" strike="noStrike" spc="-1">
                <a:solidFill>
                  <a:srgbClr val="000000"/>
                </a:solidFill>
                <a:latin typeface="Calibri"/>
              </a:rPr>
              <a:t>Third Outline Level</a:t>
            </a:r>
          </a:p>
          <a:p>
            <a:pPr marL="1199990" lvl="3" indent="-171427">
              <a:spcBef>
                <a:spcPts val="748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0" b="0" strike="noStrike" spc="-1">
                <a:solidFill>
                  <a:srgbClr val="000000"/>
                </a:solidFill>
                <a:latin typeface="Calibri"/>
              </a:rPr>
              <a:t>Fourth Outline Level</a:t>
            </a:r>
          </a:p>
          <a:p>
            <a:pPr marL="1542844" lvl="4" indent="-171427">
              <a:spcBef>
                <a:spcPts val="748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0" b="0" strike="noStrike" spc="-1">
                <a:solidFill>
                  <a:srgbClr val="000000"/>
                </a:solidFill>
                <a:latin typeface="Calibri"/>
              </a:rPr>
              <a:t>Fifth Outline Level</a:t>
            </a:r>
          </a:p>
          <a:p>
            <a:pPr marL="1542844" lvl="5" indent="-171427">
              <a:spcBef>
                <a:spcPts val="748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0" b="0" strike="noStrike" spc="-1">
                <a:solidFill>
                  <a:srgbClr val="000000"/>
                </a:solidFill>
                <a:latin typeface="Calibri"/>
              </a:rPr>
              <a:t>Sixth Outline Level</a:t>
            </a:r>
          </a:p>
          <a:p>
            <a:pPr marL="1542844" lvl="6" indent="-171427">
              <a:spcBef>
                <a:spcPts val="748"/>
              </a:spcBef>
              <a:buClr>
                <a:srgbClr val="000000"/>
              </a:buClr>
              <a:buFont typeface="Arial"/>
              <a:buChar char="•"/>
            </a:pPr>
            <a:r>
              <a:rPr lang="en-US" sz="2100" b="0" strike="noStrike" spc="-1">
                <a:solidFill>
                  <a:srgbClr val="000000"/>
                </a:solidFill>
                <a:latin typeface="Calibri"/>
              </a:rPr>
              <a:t>Seventh Outline Level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837971" y="6356520"/>
            <a:ext cx="2742843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r>
              <a:rPr lang="es-CO" sz="900" b="0" strike="noStrike" spc="-1">
                <a:solidFill>
                  <a:srgbClr val="898989"/>
                </a:solidFill>
                <a:latin typeface="Calibri"/>
              </a:rPr>
              <a:t>&lt;date/time&gt;</a:t>
            </a:r>
            <a:endParaRPr lang="en-US" sz="9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4037955" y="6356520"/>
            <a:ext cx="4114264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endParaRPr lang="en-US" sz="135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8609359" y="6356520"/>
            <a:ext cx="2742843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r"/>
            <a:fld id="{FA9B066C-76F5-486F-853C-CD2BBA9E02FF}" type="slidenum">
              <a:rPr lang="es-CO" sz="900" b="0" strike="noStrike" spc="-1">
                <a:solidFill>
                  <a:srgbClr val="898989"/>
                </a:solidFill>
                <a:latin typeface="Calibri"/>
              </a:rPr>
              <a:t>‹Nº›</a:t>
            </a:fld>
            <a:endParaRPr lang="en-US" sz="9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defTabSz="685709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709" rtl="0" eaLnBrk="1" latinLnBrk="0" hangingPunct="1">
        <a:lnSpc>
          <a:spcPct val="90000"/>
        </a:lnSpc>
        <a:spcBef>
          <a:spcPts val="998"/>
        </a:spcBef>
        <a:buClr>
          <a:srgbClr val="000000"/>
        </a:buClr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281" indent="-171427" algn="l" defTabSz="68570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136" indent="-171427" algn="l" defTabSz="68570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99990" indent="-171427" algn="l" defTabSz="68570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2844" indent="-171427" algn="l" defTabSz="68570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699" indent="-171427" algn="l" defTabSz="68570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553" indent="-171427" algn="l" defTabSz="68570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407" indent="-171427" algn="l" defTabSz="68570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261" indent="-171427" algn="l" defTabSz="68570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68570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4" algn="l" defTabSz="68570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09" algn="l" defTabSz="68570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3" algn="l" defTabSz="68570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17" algn="l" defTabSz="68570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1" algn="l" defTabSz="68570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26" algn="l" defTabSz="68570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80" algn="l" defTabSz="68570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34" algn="l" defTabSz="68570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stomShape 13"/>
          <p:cNvSpPr/>
          <p:nvPr/>
        </p:nvSpPr>
        <p:spPr>
          <a:xfrm>
            <a:off x="6568005" y="2166019"/>
            <a:ext cx="3913881" cy="501763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67491" tIns="35095" rIns="67491" bIns="35095">
            <a:spAutoFit/>
          </a:bodyPr>
          <a:lstStyle/>
          <a:p>
            <a:pPr algn="r">
              <a:lnSpc>
                <a:spcPct val="100000"/>
              </a:lnSpc>
            </a:pPr>
            <a:r>
              <a:rPr lang="es-CO" sz="2800" b="1" dirty="0">
                <a:ea typeface="Navigo Medium" panose="02070503070706040303" pitchFamily="18" charset="0"/>
              </a:rPr>
              <a:t>Título de la </a:t>
            </a:r>
            <a:r>
              <a:rPr lang="es-CO" sz="2800" b="1" dirty="0" smtClean="0">
                <a:ea typeface="Navigo Medium" panose="02070503070706040303" pitchFamily="18" charset="0"/>
              </a:rPr>
              <a:t>Ponencia</a:t>
            </a:r>
            <a:endParaRPr lang="en-US" sz="2800" b="1" dirty="0">
              <a:ea typeface="Navigo Medium" panose="02070503070706040303" pitchFamily="18" charset="0"/>
            </a:endParaRPr>
          </a:p>
        </p:txBody>
      </p:sp>
      <p:sp>
        <p:nvSpPr>
          <p:cNvPr id="6" name="CustomShape 13"/>
          <p:cNvSpPr/>
          <p:nvPr/>
        </p:nvSpPr>
        <p:spPr>
          <a:xfrm>
            <a:off x="7814462" y="3644780"/>
            <a:ext cx="2667424" cy="440207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67491" tIns="35095" rIns="67491" bIns="35095">
            <a:spAutoFit/>
          </a:bodyPr>
          <a:lstStyle/>
          <a:p>
            <a:pPr algn="r">
              <a:lnSpc>
                <a:spcPct val="100000"/>
              </a:lnSpc>
            </a:pPr>
            <a:r>
              <a:rPr lang="es-CO" sz="2400" dirty="0">
                <a:solidFill>
                  <a:schemeClr val="tx1">
                    <a:lumMod val="65000"/>
                    <a:lumOff val="35000"/>
                  </a:schemeClr>
                </a:solidFill>
                <a:ea typeface="Navigo Medium" panose="02070503070706040303" pitchFamily="18" charset="0"/>
              </a:rPr>
              <a:t>Nombre del Autor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a typeface="Navigo Medium" panose="0207050307070604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71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9157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exto 4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texto 5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2009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Marcador de texto 7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texto 8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1864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0791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Violeta rojo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XXX Plantilla Presentación Panorámica 16-9.potx" id="{70AE30E2-BB5E-490B-A5CC-A8F3B19BACC7}" vid="{8591E627-15E4-45BE-9607-B77B5CF28DF4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1955</TotalTime>
  <Words>8</Words>
  <Application>Microsoft Office PowerPoint</Application>
  <PresentationFormat>Panorámica</PresentationFormat>
  <Paragraphs>3</Paragraphs>
  <Slides>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DejaVu Sans</vt:lpstr>
      <vt:lpstr>Navigo Medium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>windows 7</dc:creator>
  <dc:description/>
  <cp:lastModifiedBy>Aula_</cp:lastModifiedBy>
  <cp:revision>121</cp:revision>
  <dcterms:created xsi:type="dcterms:W3CDTF">2019-03-03T15:26:56Z</dcterms:created>
  <dcterms:modified xsi:type="dcterms:W3CDTF">2026-08-27T18:09:04Z</dcterms:modified>
  <dc:language>en-US</dc:language>
</cp:coreProperties>
</file>